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9:06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9:06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134804"/>
            <a:ext cx="6043930" cy="1107996"/>
          </a:xfrm>
        </p:spPr>
        <p:txBody>
          <a:bodyPr/>
          <a:lstStyle/>
          <a:p>
            <a:r>
              <a:rPr lang="en-US" dirty="0"/>
              <a:t>Use VS Code as your primary AI/ML starting hub</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err="1"/>
              <a:t>Kris</a:t>
            </a:r>
            <a:r>
              <a:rPr lang="es-ES" dirty="0"/>
              <a:t> van </a:t>
            </a:r>
            <a:r>
              <a:rPr lang="es-ES" dirty="0" err="1"/>
              <a:t>der</a:t>
            </a:r>
            <a:r>
              <a:rPr lang="es-ES" dirty="0"/>
              <a:t> </a:t>
            </a:r>
            <a:r>
              <a:rPr lang="es-ES" dirty="0" err="1"/>
              <a:t>Mast</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510213" cy="553998"/>
          </a:xfrm>
        </p:spPr>
        <p:txBody>
          <a:bodyPr/>
          <a:lstStyle/>
          <a:p>
            <a:r>
              <a:rPr lang="pt-BR" dirty="0"/>
              <a:t>Microsoft Azure MVP / </a:t>
            </a:r>
            <a:r>
              <a:rPr lang="pt-BR" dirty="0" err="1"/>
              <a:t>Insider</a:t>
            </a:r>
            <a:r>
              <a:rPr lang="pt-BR" dirty="0"/>
              <a:t> </a:t>
            </a:r>
          </a:p>
          <a:p>
            <a:r>
              <a:rPr lang="pt-BR" dirty="0"/>
              <a:t>CEO </a:t>
            </a:r>
            <a:r>
              <a:rPr lang="pt-BR" dirty="0" err="1"/>
              <a:t>at</a:t>
            </a:r>
            <a:r>
              <a:rPr lang="pt-BR" dirty="0"/>
              <a:t> </a:t>
            </a:r>
            <a:r>
              <a:rPr lang="pt-BR" dirty="0" err="1"/>
              <a:t>VaHa</a:t>
            </a:r>
            <a:r>
              <a:rPr lang="pt-BR" dirty="0"/>
              <a:t> - </a:t>
            </a:r>
            <a:r>
              <a:rPr lang="pt-BR" dirty="0" err="1"/>
              <a:t>aOS</a:t>
            </a:r>
            <a:r>
              <a:rPr lang="pt-BR" dirty="0"/>
              <a:t> </a:t>
            </a:r>
            <a:r>
              <a:rPr lang="pt-BR" dirty="0" err="1"/>
              <a:t>ambassador</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65</Words>
  <Application>Microsoft Office PowerPoint</Application>
  <PresentationFormat>Panorámica</PresentationFormat>
  <Paragraphs>13</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Lufga</vt:lpstr>
      <vt:lpstr>Wingdings</vt:lpstr>
      <vt:lpstr>Myriad Pro</vt:lpstr>
      <vt:lpstr>Quicksand</vt:lpstr>
      <vt:lpstr>Arial</vt:lpstr>
      <vt:lpstr>Segoe UI</vt:lpstr>
      <vt:lpstr>Consolas</vt:lpstr>
      <vt:lpstr>White Template</vt:lpstr>
      <vt:lpstr>CorelDRAW</vt:lpstr>
      <vt:lpstr>Presentación de PowerPoint</vt:lpstr>
      <vt:lpstr>Use VS Code as your primary AI/ML starting hub</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80</cp:revision>
  <dcterms:created xsi:type="dcterms:W3CDTF">2019-08-09T15:41:27Z</dcterms:created>
  <dcterms:modified xsi:type="dcterms:W3CDTF">2022-03-14T20:08:00Z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